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326" r:id="rId3"/>
    <p:sldId id="327" r:id="rId4"/>
    <p:sldId id="321" r:id="rId5"/>
    <p:sldId id="323" r:id="rId6"/>
    <p:sldId id="328" r:id="rId7"/>
    <p:sldId id="329" r:id="rId8"/>
    <p:sldId id="317" r:id="rId9"/>
    <p:sldId id="324" r:id="rId10"/>
    <p:sldId id="319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38633-FD2B-41CD-A066-C6AFC21C2453}" v="8" dt="2026-02-11T16:20:56.790"/>
    <p1510:client id="{35AE0DE0-388E-D082-3AA1-07054A61649E}" v="7" dt="2026-02-12T06:14:29.094"/>
    <p1510:client id="{37E8D9B6-E190-3EE9-1ABA-42959352FF08}" v="73" dt="2026-02-12T06:32:44.227"/>
    <p1510:client id="{572AE549-36DD-4551-0D44-A5716F97CB43}" v="98" dt="2026-02-12T00:16:38.357"/>
    <p1510:client id="{5A760D77-E41E-1F4B-8C0B-153BDC9E78D8}" v="121" dt="2026-02-12T10:00:57.085"/>
    <p1510:client id="{75BD5421-691D-1359-D89D-189C6D77B53E}" v="19" dt="2026-02-11T23:00:13.710"/>
    <p1510:client id="{79BB430A-40A9-D479-BA9B-496D4BDECFF6}" v="294" dt="2026-02-12T10:56:06.721"/>
    <p1510:client id="{7CC7FCC6-019C-43CB-91DC-B4C66552D902}" v="80" dt="2026-02-12T10:07:39.253"/>
    <p1510:client id="{8C6CA37C-C2C9-1AF2-8534-BC57E7FDA741}" v="212" dt="2026-02-12T10:50:20.679"/>
    <p1510:client id="{9D620814-3762-5083-2014-5C40C636838D}" v="280" dt="2026-02-12T02:15:26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39"/>
        <p:guide orient="horz"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00228770 Alice Brennan" userId="3c7456c1-56ca-4f9e-8a7f-219aa5240f2f" providerId="ADAL" clId="{8F2EEA0F-50B5-4B59-8119-90F4C24533A3}"/>
    <pc:docChg chg="custSel delSld modSld">
      <pc:chgData name="X00228770 Alice Brennan" userId="3c7456c1-56ca-4f9e-8a7f-219aa5240f2f" providerId="ADAL" clId="{8F2EEA0F-50B5-4B59-8119-90F4C24533A3}" dt="2026-02-12T10:07:39.253" v="79" actId="20577"/>
      <pc:docMkLst>
        <pc:docMk/>
      </pc:docMkLst>
      <pc:sldChg chg="del mod modShow">
        <pc:chgData name="X00228770 Alice Brennan" userId="3c7456c1-56ca-4f9e-8a7f-219aa5240f2f" providerId="ADAL" clId="{8F2EEA0F-50B5-4B59-8119-90F4C24533A3}" dt="2026-02-12T10:03:36.820" v="25" actId="2696"/>
        <pc:sldMkLst>
          <pc:docMk/>
          <pc:sldMk cId="4206988261" sldId="313"/>
        </pc:sldMkLst>
      </pc:sldChg>
      <pc:sldChg chg="del mod modShow">
        <pc:chgData name="X00228770 Alice Brennan" userId="3c7456c1-56ca-4f9e-8a7f-219aa5240f2f" providerId="ADAL" clId="{8F2EEA0F-50B5-4B59-8119-90F4C24533A3}" dt="2026-02-12T10:05:13.904" v="76" actId="2696"/>
        <pc:sldMkLst>
          <pc:docMk/>
          <pc:sldMk cId="2681425051" sldId="315"/>
        </pc:sldMkLst>
      </pc:sldChg>
      <pc:sldChg chg="del mod modShow">
        <pc:chgData name="X00228770 Alice Brennan" userId="3c7456c1-56ca-4f9e-8a7f-219aa5240f2f" providerId="ADAL" clId="{8F2EEA0F-50B5-4B59-8119-90F4C24533A3}" dt="2026-02-12T10:05:17.799" v="77" actId="2696"/>
        <pc:sldMkLst>
          <pc:docMk/>
          <pc:sldMk cId="2590506655" sldId="316"/>
        </pc:sldMkLst>
      </pc:sldChg>
      <pc:sldChg chg="del mod modShow">
        <pc:chgData name="X00228770 Alice Brennan" userId="3c7456c1-56ca-4f9e-8a7f-219aa5240f2f" providerId="ADAL" clId="{8F2EEA0F-50B5-4B59-8119-90F4C24533A3}" dt="2026-02-12T10:05:21.507" v="78" actId="2696"/>
        <pc:sldMkLst>
          <pc:docMk/>
          <pc:sldMk cId="2765137111" sldId="318"/>
        </pc:sldMkLst>
      </pc:sldChg>
      <pc:sldChg chg="delSp modSp mod modShow">
        <pc:chgData name="X00228770 Alice Brennan" userId="3c7456c1-56ca-4f9e-8a7f-219aa5240f2f" providerId="ADAL" clId="{8F2EEA0F-50B5-4B59-8119-90F4C24533A3}" dt="2026-02-12T10:05:08.591" v="74" actId="729"/>
        <pc:sldMkLst>
          <pc:docMk/>
          <pc:sldMk cId="1108506989" sldId="319"/>
        </pc:sldMkLst>
        <pc:spChg chg="del">
          <ac:chgData name="X00228770 Alice Brennan" userId="3c7456c1-56ca-4f9e-8a7f-219aa5240f2f" providerId="ADAL" clId="{8F2EEA0F-50B5-4B59-8119-90F4C24533A3}" dt="2026-02-12T10:04:11.251" v="31" actId="478"/>
          <ac:spMkLst>
            <pc:docMk/>
            <pc:sldMk cId="1108506989" sldId="319"/>
            <ac:spMk id="2" creationId="{00000000-0000-0000-0000-000000000000}"/>
          </ac:spMkLst>
        </pc:spChg>
        <pc:spChg chg="mod">
          <ac:chgData name="X00228770 Alice Brennan" userId="3c7456c1-56ca-4f9e-8a7f-219aa5240f2f" providerId="ADAL" clId="{8F2EEA0F-50B5-4B59-8119-90F4C24533A3}" dt="2026-02-12T10:04:53.864" v="73" actId="14100"/>
          <ac:spMkLst>
            <pc:docMk/>
            <pc:sldMk cId="1108506989" sldId="319"/>
            <ac:spMk id="3" creationId="{00000000-0000-0000-0000-000000000000}"/>
          </ac:spMkLst>
        </pc:spChg>
        <pc:spChg chg="del">
          <ac:chgData name="X00228770 Alice Brennan" userId="3c7456c1-56ca-4f9e-8a7f-219aa5240f2f" providerId="ADAL" clId="{8F2EEA0F-50B5-4B59-8119-90F4C24533A3}" dt="2026-02-12T10:04:16.150" v="32" actId="478"/>
          <ac:spMkLst>
            <pc:docMk/>
            <pc:sldMk cId="1108506989" sldId="319"/>
            <ac:spMk id="4" creationId="{00000000-0000-0000-0000-000000000000}"/>
          </ac:spMkLst>
        </pc:spChg>
      </pc:sldChg>
      <pc:sldChg chg="del">
        <pc:chgData name="X00228770 Alice Brennan" userId="3c7456c1-56ca-4f9e-8a7f-219aa5240f2f" providerId="ADAL" clId="{8F2EEA0F-50B5-4B59-8119-90F4C24533A3}" dt="2026-02-12T10:03:40.762" v="26" actId="2696"/>
        <pc:sldMkLst>
          <pc:docMk/>
          <pc:sldMk cId="113054795" sldId="320"/>
        </pc:sldMkLst>
      </pc:sldChg>
      <pc:sldChg chg="modSp mod">
        <pc:chgData name="X00228770 Alice Brennan" userId="3c7456c1-56ca-4f9e-8a7f-219aa5240f2f" providerId="ADAL" clId="{8F2EEA0F-50B5-4B59-8119-90F4C24533A3}" dt="2026-02-12T10:07:39.253" v="79" actId="20577"/>
        <pc:sldMkLst>
          <pc:docMk/>
          <pc:sldMk cId="2176203003" sldId="323"/>
        </pc:sldMkLst>
        <pc:spChg chg="mod">
          <ac:chgData name="X00228770 Alice Brennan" userId="3c7456c1-56ca-4f9e-8a7f-219aa5240f2f" providerId="ADAL" clId="{8F2EEA0F-50B5-4B59-8119-90F4C24533A3}" dt="2026-02-12T10:07:39.253" v="79" actId="20577"/>
          <ac:spMkLst>
            <pc:docMk/>
            <pc:sldMk cId="2176203003" sldId="323"/>
            <ac:spMk id="3" creationId="{143E1F9B-AE5D-2039-0BD8-645A0707BF51}"/>
          </ac:spMkLst>
        </pc:spChg>
      </pc:sldChg>
      <pc:sldChg chg="delSp modSp mod">
        <pc:chgData name="X00228770 Alice Brennan" userId="3c7456c1-56ca-4f9e-8a7f-219aa5240f2f" providerId="ADAL" clId="{8F2EEA0F-50B5-4B59-8119-90F4C24533A3}" dt="2026-02-12T10:03:08.054" v="22" actId="1076"/>
        <pc:sldMkLst>
          <pc:docMk/>
          <pc:sldMk cId="3478044780" sldId="324"/>
        </pc:sldMkLst>
        <pc:spChg chg="del">
          <ac:chgData name="X00228770 Alice Brennan" userId="3c7456c1-56ca-4f9e-8a7f-219aa5240f2f" providerId="ADAL" clId="{8F2EEA0F-50B5-4B59-8119-90F4C24533A3}" dt="2026-02-12T10:03:03.157" v="20" actId="478"/>
          <ac:spMkLst>
            <pc:docMk/>
            <pc:sldMk cId="3478044780" sldId="324"/>
            <ac:spMk id="18" creationId="{349EF9B8-2A48-2B9D-BD63-163B99C01F5A}"/>
          </ac:spMkLst>
        </pc:spChg>
        <pc:picChg chg="mod">
          <ac:chgData name="X00228770 Alice Brennan" userId="3c7456c1-56ca-4f9e-8a7f-219aa5240f2f" providerId="ADAL" clId="{8F2EEA0F-50B5-4B59-8119-90F4C24533A3}" dt="2026-02-12T10:03:08.054" v="22" actId="1076"/>
          <ac:picMkLst>
            <pc:docMk/>
            <pc:sldMk cId="3478044780" sldId="324"/>
            <ac:picMk id="5" creationId="{AE64B5A9-177E-C9BC-A70C-24134D10EC31}"/>
          </ac:picMkLst>
        </pc:picChg>
      </pc:sldChg>
      <pc:sldChg chg="del mod modShow">
        <pc:chgData name="X00228770 Alice Brennan" userId="3c7456c1-56ca-4f9e-8a7f-219aa5240f2f" providerId="ADAL" clId="{8F2EEA0F-50B5-4B59-8119-90F4C24533A3}" dt="2026-02-12T10:05:11.164" v="75" actId="2696"/>
        <pc:sldMkLst>
          <pc:docMk/>
          <pc:sldMk cId="2024222731" sldId="325"/>
        </pc:sldMkLst>
      </pc:sldChg>
      <pc:sldChg chg="modSp mod">
        <pc:chgData name="X00228770 Alice Brennan" userId="3c7456c1-56ca-4f9e-8a7f-219aa5240f2f" providerId="ADAL" clId="{8F2EEA0F-50B5-4B59-8119-90F4C24533A3}" dt="2026-02-12T10:02:28.795" v="19" actId="20577"/>
        <pc:sldMkLst>
          <pc:docMk/>
          <pc:sldMk cId="3445237045" sldId="327"/>
        </pc:sldMkLst>
        <pc:spChg chg="mod">
          <ac:chgData name="X00228770 Alice Brennan" userId="3c7456c1-56ca-4f9e-8a7f-219aa5240f2f" providerId="ADAL" clId="{8F2EEA0F-50B5-4B59-8119-90F4C24533A3}" dt="2026-02-12T10:02:24.916" v="18" actId="20577"/>
          <ac:spMkLst>
            <pc:docMk/>
            <pc:sldMk cId="3445237045" sldId="327"/>
            <ac:spMk id="13" creationId="{E0FCEF9B-871B-AC48-5788-978396244195}"/>
          </ac:spMkLst>
        </pc:spChg>
        <pc:spChg chg="mod">
          <ac:chgData name="X00228770 Alice Brennan" userId="3c7456c1-56ca-4f9e-8a7f-219aa5240f2f" providerId="ADAL" clId="{8F2EEA0F-50B5-4B59-8119-90F4C24533A3}" dt="2026-02-12T10:02:28.795" v="19" actId="20577"/>
          <ac:spMkLst>
            <pc:docMk/>
            <pc:sldMk cId="3445237045" sldId="327"/>
            <ac:spMk id="14" creationId="{735801EE-3C13-7A8B-DC20-1D4C6A0AF484}"/>
          </ac:spMkLst>
        </pc:spChg>
      </pc:sldChg>
    </pc:docChg>
  </pc:docChgLst>
  <pc:docChgLst>
    <pc:chgData name="X00227390 Wael Eladham" userId="591b55d2-f3a4-4895-a825-95dc46f7793a" providerId="ADAL" clId="{CE187E74-07C9-48A1-BF74-2B7F374C5BAB}"/>
    <pc:docChg chg="undo custSel addSld delSld modSld">
      <pc:chgData name="X00227390 Wael Eladham" userId="591b55d2-f3a4-4895-a825-95dc46f7793a" providerId="ADAL" clId="{CE187E74-07C9-48A1-BF74-2B7F374C5BAB}" dt="2026-02-12T10:00:57.085" v="459" actId="20577"/>
      <pc:docMkLst>
        <pc:docMk/>
      </pc:docMkLst>
      <pc:sldChg chg="modSp del mod">
        <pc:chgData name="X00227390 Wael Eladham" userId="591b55d2-f3a4-4895-a825-95dc46f7793a" providerId="ADAL" clId="{CE187E74-07C9-48A1-BF74-2B7F374C5BAB}" dt="2026-02-12T09:36:31.685" v="49" actId="2696"/>
        <pc:sldMkLst>
          <pc:docMk/>
          <pc:sldMk cId="974444463" sldId="322"/>
        </pc:sldMkLst>
        <pc:spChg chg="mod">
          <ac:chgData name="X00227390 Wael Eladham" userId="591b55d2-f3a4-4895-a825-95dc46f7793a" providerId="ADAL" clId="{CE187E74-07C9-48A1-BF74-2B7F374C5BAB}" dt="2026-02-12T09:30:41.359" v="48" actId="20577"/>
          <ac:spMkLst>
            <pc:docMk/>
            <pc:sldMk cId="974444463" sldId="322"/>
            <ac:spMk id="14" creationId="{735801EE-3C13-7A8B-DC20-1D4C6A0AF484}"/>
          </ac:spMkLst>
        </pc:spChg>
      </pc:sldChg>
      <pc:sldChg chg="delSp mod">
        <pc:chgData name="X00227390 Wael Eladham" userId="591b55d2-f3a4-4895-a825-95dc46f7793a" providerId="ADAL" clId="{CE187E74-07C9-48A1-BF74-2B7F374C5BAB}" dt="2026-02-12T09:26:49.539" v="0" actId="478"/>
        <pc:sldMkLst>
          <pc:docMk/>
          <pc:sldMk cId="2176203003" sldId="323"/>
        </pc:sldMkLst>
        <pc:picChg chg="del">
          <ac:chgData name="X00227390 Wael Eladham" userId="591b55d2-f3a4-4895-a825-95dc46f7793a" providerId="ADAL" clId="{CE187E74-07C9-48A1-BF74-2B7F374C5BAB}" dt="2026-02-12T09:26:49.539" v="0" actId="478"/>
          <ac:picMkLst>
            <pc:docMk/>
            <pc:sldMk cId="2176203003" sldId="323"/>
            <ac:picMk id="14" creationId="{D1D0FB54-47D4-BF13-96C2-BB8DA8B5FFCB}"/>
          </ac:picMkLst>
        </pc:picChg>
      </pc:sldChg>
      <pc:sldChg chg="new">
        <pc:chgData name="X00227390 Wael Eladham" userId="591b55d2-f3a4-4895-a825-95dc46f7793a" providerId="ADAL" clId="{CE187E74-07C9-48A1-BF74-2B7F374C5BAB}" dt="2026-02-12T09:27:22.709" v="1" actId="680"/>
        <pc:sldMkLst>
          <pc:docMk/>
          <pc:sldMk cId="2024222731" sldId="325"/>
        </pc:sldMkLst>
      </pc:sldChg>
      <pc:sldChg chg="add">
        <pc:chgData name="X00227390 Wael Eladham" userId="591b55d2-f3a4-4895-a825-95dc46f7793a" providerId="ADAL" clId="{CE187E74-07C9-48A1-BF74-2B7F374C5BAB}" dt="2026-02-12T09:29:30.535" v="2" actId="571"/>
        <pc:sldMkLst>
          <pc:docMk/>
          <pc:sldMk cId="2359043486" sldId="326"/>
        </pc:sldMkLst>
      </pc:sldChg>
      <pc:sldChg chg="modSp add mod">
        <pc:chgData name="X00227390 Wael Eladham" userId="591b55d2-f3a4-4895-a825-95dc46f7793a" providerId="ADAL" clId="{CE187E74-07C9-48A1-BF74-2B7F374C5BAB}" dt="2026-02-12T10:00:57.085" v="459" actId="20577"/>
        <pc:sldMkLst>
          <pc:docMk/>
          <pc:sldMk cId="3445237045" sldId="327"/>
        </pc:sldMkLst>
        <pc:spChg chg="mod">
          <ac:chgData name="X00227390 Wael Eladham" userId="591b55d2-f3a4-4895-a825-95dc46f7793a" providerId="ADAL" clId="{CE187E74-07C9-48A1-BF74-2B7F374C5BAB}" dt="2026-02-12T10:00:57.085" v="459" actId="20577"/>
          <ac:spMkLst>
            <pc:docMk/>
            <pc:sldMk cId="3445237045" sldId="327"/>
            <ac:spMk id="13" creationId="{E0FCEF9B-871B-AC48-5788-978396244195}"/>
          </ac:spMkLst>
        </pc:spChg>
        <pc:spChg chg="mod">
          <ac:chgData name="X00227390 Wael Eladham" userId="591b55d2-f3a4-4895-a825-95dc46f7793a" providerId="ADAL" clId="{CE187E74-07C9-48A1-BF74-2B7F374C5BAB}" dt="2026-02-12T09:53:30.222" v="427" actId="20577"/>
          <ac:spMkLst>
            <pc:docMk/>
            <pc:sldMk cId="3445237045" sldId="327"/>
            <ac:spMk id="14" creationId="{735801EE-3C13-7A8B-DC20-1D4C6A0AF484}"/>
          </ac:spMkLst>
        </pc:spChg>
      </pc:sldChg>
    </pc:docChg>
  </pc:docChgLst>
  <pc:docChgLst>
    <pc:chgData name="X00226829 Cillian Murphy" userId="S::x00226829@mytudublin.ie::d3e53af2-62a4-4619-abd8-e161fd43f31c" providerId="AD" clId="Web-{37E8D9B6-E190-3EE9-1ABA-42959352FF08}"/>
    <pc:docChg chg="addSld modSld sldOrd">
      <pc:chgData name="X00226829 Cillian Murphy" userId="S::x00226829@mytudublin.ie::d3e53af2-62a4-4619-abd8-e161fd43f31c" providerId="AD" clId="Web-{37E8D9B6-E190-3EE9-1ABA-42959352FF08}" dt="2026-02-12T06:32:44.227" v="71" actId="20577"/>
      <pc:docMkLst>
        <pc:docMk/>
      </pc:docMkLst>
      <pc:sldChg chg="addSp modSp">
        <pc:chgData name="X00226829 Cillian Murphy" userId="S::x00226829@mytudublin.ie::d3e53af2-62a4-4619-abd8-e161fd43f31c" providerId="AD" clId="Web-{37E8D9B6-E190-3EE9-1ABA-42959352FF08}" dt="2026-02-12T06:14:19.198" v="4" actId="20577"/>
        <pc:sldMkLst>
          <pc:docMk/>
          <pc:sldMk cId="2478160142" sldId="314"/>
        </pc:sldMkLst>
        <pc:spChg chg="mod">
          <ac:chgData name="X00226829 Cillian Murphy" userId="S::x00226829@mytudublin.ie::d3e53af2-62a4-4619-abd8-e161fd43f31c" providerId="AD" clId="Web-{37E8D9B6-E190-3EE9-1ABA-42959352FF08}" dt="2026-02-12T06:14:19.198" v="4" actId="20577"/>
          <ac:spMkLst>
            <pc:docMk/>
            <pc:sldMk cId="2478160142" sldId="314"/>
            <ac:spMk id="8" creationId="{279B026C-D918-97C8-C685-23BC3BA59617}"/>
          </ac:spMkLst>
        </pc:spChg>
        <pc:picChg chg="add mod">
          <ac:chgData name="X00226829 Cillian Murphy" userId="S::x00226829@mytudublin.ie::d3e53af2-62a4-4619-abd8-e161fd43f31c" providerId="AD" clId="Web-{37E8D9B6-E190-3EE9-1ABA-42959352FF08}" dt="2026-02-12T06:02:37.445" v="2" actId="1076"/>
          <ac:picMkLst>
            <pc:docMk/>
            <pc:sldMk cId="2478160142" sldId="314"/>
            <ac:picMk id="5" creationId="{5FCC7EAD-F90D-0649-27CA-C4C57E438FBC}"/>
          </ac:picMkLst>
        </pc:picChg>
      </pc:sldChg>
      <pc:sldChg chg="ord">
        <pc:chgData name="X00226829 Cillian Murphy" userId="S::x00226829@mytudublin.ie::d3e53af2-62a4-4619-abd8-e161fd43f31c" providerId="AD" clId="Web-{37E8D9B6-E190-3EE9-1ABA-42959352FF08}" dt="2026-02-12T06:17:42.301" v="7"/>
        <pc:sldMkLst>
          <pc:docMk/>
          <pc:sldMk cId="2681425051" sldId="315"/>
        </pc:sldMkLst>
      </pc:sldChg>
      <pc:sldChg chg="addSp delSp modSp mod ord modClrScheme chgLayout">
        <pc:chgData name="X00226829 Cillian Murphy" userId="S::x00226829@mytudublin.ie::d3e53af2-62a4-4619-abd8-e161fd43f31c" providerId="AD" clId="Web-{37E8D9B6-E190-3EE9-1ABA-42959352FF08}" dt="2026-02-12T06:32:44.227" v="71" actId="20577"/>
        <pc:sldMkLst>
          <pc:docMk/>
          <pc:sldMk cId="1735722345" sldId="317"/>
        </pc:sldMkLst>
        <pc:spChg chg="add del mod">
          <ac:chgData name="X00226829 Cillian Murphy" userId="S::x00226829@mytudublin.ie::d3e53af2-62a4-4619-abd8-e161fd43f31c" providerId="AD" clId="Web-{37E8D9B6-E190-3EE9-1ABA-42959352FF08}" dt="2026-02-12T06:17:53.333" v="10"/>
          <ac:spMkLst>
            <pc:docMk/>
            <pc:sldMk cId="1735722345" sldId="317"/>
            <ac:spMk id="6" creationId="{5278E8A7-3988-6195-F76B-DAA3B9C2F1C2}"/>
          </ac:spMkLst>
        </pc:spChg>
        <pc:spChg chg="add del mod">
          <ac:chgData name="X00226829 Cillian Murphy" userId="S::x00226829@mytudublin.ie::d3e53af2-62a4-4619-abd8-e161fd43f31c" providerId="AD" clId="Web-{37E8D9B6-E190-3EE9-1ABA-42959352FF08}" dt="2026-02-12T06:17:53.333" v="10"/>
          <ac:spMkLst>
            <pc:docMk/>
            <pc:sldMk cId="1735722345" sldId="317"/>
            <ac:spMk id="8" creationId="{209636CC-44D6-3854-E83A-8691C9F712BF}"/>
          </ac:spMkLst>
        </pc:spChg>
        <pc:spChg chg="add del mod">
          <ac:chgData name="X00226829 Cillian Murphy" userId="S::x00226829@mytudublin.ie::d3e53af2-62a4-4619-abd8-e161fd43f31c" providerId="AD" clId="Web-{37E8D9B6-E190-3EE9-1ABA-42959352FF08}" dt="2026-02-12T06:17:55.506" v="12"/>
          <ac:spMkLst>
            <pc:docMk/>
            <pc:sldMk cId="1735722345" sldId="317"/>
            <ac:spMk id="10" creationId="{64AF5FCC-9E27-21A9-9B5B-545737FC59E4}"/>
          </ac:spMkLst>
        </pc:spChg>
        <pc:spChg chg="add del mod">
          <ac:chgData name="X00226829 Cillian Murphy" userId="S::x00226829@mytudublin.ie::d3e53af2-62a4-4619-abd8-e161fd43f31c" providerId="AD" clId="Web-{37E8D9B6-E190-3EE9-1ABA-42959352FF08}" dt="2026-02-12T06:17:55.506" v="12"/>
          <ac:spMkLst>
            <pc:docMk/>
            <pc:sldMk cId="1735722345" sldId="317"/>
            <ac:spMk id="11" creationId="{DC359B17-6B67-D586-920D-C1D94616FC0D}"/>
          </ac:spMkLst>
        </pc:spChg>
        <pc:spChg chg="add mod">
          <ac:chgData name="X00226829 Cillian Murphy" userId="S::x00226829@mytudublin.ie::d3e53af2-62a4-4619-abd8-e161fd43f31c" providerId="AD" clId="Web-{37E8D9B6-E190-3EE9-1ABA-42959352FF08}" dt="2026-02-12T06:29:14.252" v="30" actId="20577"/>
          <ac:spMkLst>
            <pc:docMk/>
            <pc:sldMk cId="1735722345" sldId="317"/>
            <ac:spMk id="13" creationId="{8CA46FB5-6AE9-8C4A-6B6E-AC2FBD7427AD}"/>
          </ac:spMkLst>
        </pc:spChg>
        <pc:spChg chg="add mod">
          <ac:chgData name="X00226829 Cillian Murphy" userId="S::x00226829@mytudublin.ie::d3e53af2-62a4-4619-abd8-e161fd43f31c" providerId="AD" clId="Web-{37E8D9B6-E190-3EE9-1ABA-42959352FF08}" dt="2026-02-12T06:32:44.227" v="71" actId="20577"/>
          <ac:spMkLst>
            <pc:docMk/>
            <pc:sldMk cId="1735722345" sldId="317"/>
            <ac:spMk id="14" creationId="{18F2B386-EF5A-4420-5E5C-FECD06712291}"/>
          </ac:spMkLst>
        </pc:spChg>
        <pc:spChg chg="add mod">
          <ac:chgData name="X00226829 Cillian Murphy" userId="S::x00226829@mytudublin.ie::d3e53af2-62a4-4619-abd8-e161fd43f31c" providerId="AD" clId="Web-{37E8D9B6-E190-3EE9-1ABA-42959352FF08}" dt="2026-02-12T06:17:55.506" v="13"/>
          <ac:spMkLst>
            <pc:docMk/>
            <pc:sldMk cId="1735722345" sldId="317"/>
            <ac:spMk id="15" creationId="{F81ED175-60A5-FF18-DD52-0C07D1A0A473}"/>
          </ac:spMkLst>
        </pc:spChg>
      </pc:sldChg>
      <pc:sldChg chg="modSp add replId">
        <pc:chgData name="X00226829 Cillian Murphy" userId="S::x00226829@mytudublin.ie::d3e53af2-62a4-4619-abd8-e161fd43f31c" providerId="AD" clId="Web-{37E8D9B6-E190-3EE9-1ABA-42959352FF08}" dt="2026-02-12T06:29:28.480" v="39" actId="20577"/>
        <pc:sldMkLst>
          <pc:docMk/>
          <pc:sldMk cId="3478044780" sldId="324"/>
        </pc:sldMkLst>
        <pc:spChg chg="mod">
          <ac:chgData name="X00226829 Cillian Murphy" userId="S::x00226829@mytudublin.ie::d3e53af2-62a4-4619-abd8-e161fd43f31c" providerId="AD" clId="Web-{37E8D9B6-E190-3EE9-1ABA-42959352FF08}" dt="2026-02-12T06:29:28.480" v="39" actId="20577"/>
          <ac:spMkLst>
            <pc:docMk/>
            <pc:sldMk cId="3478044780" sldId="324"/>
            <ac:spMk id="13" creationId="{C7681AA5-9DFD-753B-9DE2-39936A7951CA}"/>
          </ac:spMkLst>
        </pc:spChg>
      </pc:sldChg>
    </pc:docChg>
  </pc:docChgLst>
  <pc:docChgLst>
    <pc:chgData name="X00227390 Wael Eladham" userId="S::x00227390@mytudublin.ie::591b55d2-f3a4-4895-a825-95dc46f7793a" providerId="AD" clId="Web-{572AE549-36DD-4551-0D44-A5716F97CB43}"/>
    <pc:docChg chg="addSld delSld modSld">
      <pc:chgData name="X00227390 Wael Eladham" userId="S::x00227390@mytudublin.ie::591b55d2-f3a4-4895-a825-95dc46f7793a" providerId="AD" clId="Web-{572AE549-36DD-4551-0D44-A5716F97CB43}" dt="2026-02-12T00:16:38.357" v="102"/>
      <pc:docMkLst>
        <pc:docMk/>
      </pc:docMkLst>
      <pc:sldChg chg="modSp">
        <pc:chgData name="X00227390 Wael Eladham" userId="S::x00227390@mytudublin.ie::591b55d2-f3a4-4895-a825-95dc46f7793a" providerId="AD" clId="Web-{572AE549-36DD-4551-0D44-A5716F97CB43}" dt="2026-02-11T20:59:38.009" v="2" actId="20577"/>
        <pc:sldMkLst>
          <pc:docMk/>
          <pc:sldMk cId="2808920126" sldId="265"/>
        </pc:sldMkLst>
        <pc:spChg chg="mod">
          <ac:chgData name="X00227390 Wael Eladham" userId="S::x00227390@mytudublin.ie::591b55d2-f3a4-4895-a825-95dc46f7793a" providerId="AD" clId="Web-{572AE549-36DD-4551-0D44-A5716F97CB43}" dt="2026-02-11T20:59:38.009" v="2" actId="20577"/>
          <ac:spMkLst>
            <pc:docMk/>
            <pc:sldMk cId="2808920126" sldId="265"/>
            <ac:spMk id="4" creationId="{00000000-0000-0000-0000-000000000000}"/>
          </ac:spMkLst>
        </pc:spChg>
      </pc:sldChg>
      <pc:sldChg chg="modSp del">
        <pc:chgData name="X00227390 Wael Eladham" userId="S::x00227390@mytudublin.ie::591b55d2-f3a4-4895-a825-95dc46f7793a" providerId="AD" clId="Web-{572AE549-36DD-4551-0D44-A5716F97CB43}" dt="2026-02-12T00:16:38.357" v="102"/>
        <pc:sldMkLst>
          <pc:docMk/>
          <pc:sldMk cId="2139132589" sldId="310"/>
        </pc:sldMkLst>
        <pc:spChg chg="mod">
          <ac:chgData name="X00227390 Wael Eladham" userId="S::x00227390@mytudublin.ie::591b55d2-f3a4-4895-a825-95dc46f7793a" providerId="AD" clId="Web-{572AE549-36DD-4551-0D44-A5716F97CB43}" dt="2026-02-12T00:16:35.747" v="101" actId="20577"/>
          <ac:spMkLst>
            <pc:docMk/>
            <pc:sldMk cId="2139132589" sldId="310"/>
            <ac:spMk id="14" creationId="{00000000-0000-0000-0000-000000000000}"/>
          </ac:spMkLst>
        </pc:spChg>
      </pc:sldChg>
      <pc:sldChg chg="add replId">
        <pc:chgData name="X00227390 Wael Eladham" userId="S::x00227390@mytudublin.ie::591b55d2-f3a4-4895-a825-95dc46f7793a" providerId="AD" clId="Web-{572AE549-36DD-4551-0D44-A5716F97CB43}" dt="2026-02-11T23:22:09.520" v="3"/>
        <pc:sldMkLst>
          <pc:docMk/>
          <pc:sldMk cId="974444463" sldId="322"/>
        </pc:sldMkLst>
      </pc:sldChg>
      <pc:sldChg chg="modSp add replId">
        <pc:chgData name="X00227390 Wael Eladham" userId="S::x00227390@mytudublin.ie::591b55d2-f3a4-4895-a825-95dc46f7793a" providerId="AD" clId="Web-{572AE549-36DD-4551-0D44-A5716F97CB43}" dt="2026-02-12T00:14:37.495" v="33" actId="20577"/>
        <pc:sldMkLst>
          <pc:docMk/>
          <pc:sldMk cId="2176203003" sldId="323"/>
        </pc:sldMkLst>
        <pc:spChg chg="mod">
          <ac:chgData name="X00227390 Wael Eladham" userId="S::x00227390@mytudublin.ie::591b55d2-f3a4-4895-a825-95dc46f7793a" providerId="AD" clId="Web-{572AE549-36DD-4551-0D44-A5716F97CB43}" dt="2026-02-11T23:39:53.695" v="7" actId="20577"/>
          <ac:spMkLst>
            <pc:docMk/>
            <pc:sldMk cId="2176203003" sldId="323"/>
            <ac:spMk id="2" creationId="{BA900A47-8F65-9BFB-456D-FE1AA3E832E7}"/>
          </ac:spMkLst>
        </pc:spChg>
        <pc:spChg chg="mod">
          <ac:chgData name="X00227390 Wael Eladham" userId="S::x00227390@mytudublin.ie::591b55d2-f3a4-4895-a825-95dc46f7793a" providerId="AD" clId="Web-{572AE549-36DD-4551-0D44-A5716F97CB43}" dt="2026-02-12T00:14:37.495" v="33" actId="20577"/>
          <ac:spMkLst>
            <pc:docMk/>
            <pc:sldMk cId="2176203003" sldId="323"/>
            <ac:spMk id="3" creationId="{143E1F9B-AE5D-2039-0BD8-645A0707BF51}"/>
          </ac:spMkLst>
        </pc:spChg>
      </pc:sldChg>
    </pc:docChg>
  </pc:docChgLst>
  <pc:docChgLst>
    <pc:chgData name="X00226829 Cillian Murphy" userId="S::x00226829@mytudublin.ie::d3e53af2-62a4-4619-abd8-e161fd43f31c" providerId="AD" clId="Web-{79BB430A-40A9-D479-BA9B-496D4BDECFF6}"/>
    <pc:docChg chg="addSld delSld modSld sldOrd">
      <pc:chgData name="X00226829 Cillian Murphy" userId="S::x00226829@mytudublin.ie::d3e53af2-62a4-4619-abd8-e161fd43f31c" providerId="AD" clId="Web-{79BB430A-40A9-D479-BA9B-496D4BDECFF6}" dt="2026-02-12T10:56:06.721" v="299" actId="20577"/>
      <pc:docMkLst>
        <pc:docMk/>
      </pc:docMkLst>
      <pc:sldChg chg="modSp del">
        <pc:chgData name="X00226829 Cillian Murphy" userId="S::x00226829@mytudublin.ie::d3e53af2-62a4-4619-abd8-e161fd43f31c" providerId="AD" clId="Web-{79BB430A-40A9-D479-BA9B-496D4BDECFF6}" dt="2026-02-12T10:28:16.827" v="74"/>
        <pc:sldMkLst>
          <pc:docMk/>
          <pc:sldMk cId="2478160142" sldId="314"/>
        </pc:sldMkLst>
        <pc:spChg chg="mod">
          <ac:chgData name="X00226829 Cillian Murphy" userId="S::x00226829@mytudublin.ie::d3e53af2-62a4-4619-abd8-e161fd43f31c" providerId="AD" clId="Web-{79BB430A-40A9-D479-BA9B-496D4BDECFF6}" dt="2026-02-12T09:59:00.377" v="51" actId="20577"/>
          <ac:spMkLst>
            <pc:docMk/>
            <pc:sldMk cId="2478160142" sldId="314"/>
            <ac:spMk id="8" creationId="{279B026C-D918-97C8-C685-23BC3BA59617}"/>
          </ac:spMkLst>
        </pc:spChg>
      </pc:sldChg>
      <pc:sldChg chg="addSp delSp modSp mod modClrScheme chgLayout">
        <pc:chgData name="X00226829 Cillian Murphy" userId="S::x00226829@mytudublin.ie::d3e53af2-62a4-4619-abd8-e161fd43f31c" providerId="AD" clId="Web-{79BB430A-40A9-D479-BA9B-496D4BDECFF6}" dt="2026-02-12T09:55:27.140" v="13"/>
        <pc:sldMkLst>
          <pc:docMk/>
          <pc:sldMk cId="1735722345" sldId="317"/>
        </pc:sldMkLst>
        <pc:spChg chg="mod">
          <ac:chgData name="X00226829 Cillian Murphy" userId="S::x00226829@mytudublin.ie::d3e53af2-62a4-4619-abd8-e161fd43f31c" providerId="AD" clId="Web-{79BB430A-40A9-D479-BA9B-496D4BDECFF6}" dt="2026-02-12T09:53:47.607" v="2"/>
          <ac:spMkLst>
            <pc:docMk/>
            <pc:sldMk cId="1735722345" sldId="317"/>
            <ac:spMk id="13" creationId="{8CA46FB5-6AE9-8C4A-6B6E-AC2FBD7427AD}"/>
          </ac:spMkLst>
        </pc:spChg>
        <pc:spChg chg="del">
          <ac:chgData name="X00226829 Cillian Murphy" userId="S::x00226829@mytudublin.ie::d3e53af2-62a4-4619-abd8-e161fd43f31c" providerId="AD" clId="Web-{79BB430A-40A9-D479-BA9B-496D4BDECFF6}" dt="2026-02-12T09:53:42.920" v="0"/>
          <ac:spMkLst>
            <pc:docMk/>
            <pc:sldMk cId="1735722345" sldId="317"/>
            <ac:spMk id="14" creationId="{18F2B386-EF5A-4420-5E5C-FECD06712291}"/>
          </ac:spMkLst>
        </pc:spChg>
        <pc:spChg chg="del">
          <ac:chgData name="X00226829 Cillian Murphy" userId="S::x00226829@mytudublin.ie::d3e53af2-62a4-4619-abd8-e161fd43f31c" providerId="AD" clId="Web-{79BB430A-40A9-D479-BA9B-496D4BDECFF6}" dt="2026-02-12T09:53:47.607" v="2"/>
          <ac:spMkLst>
            <pc:docMk/>
            <pc:sldMk cId="1735722345" sldId="317"/>
            <ac:spMk id="15" creationId="{F81ED175-60A5-FF18-DD52-0C07D1A0A473}"/>
          </ac:spMkLst>
        </pc:spChg>
        <pc:picChg chg="add mod ord">
          <ac:chgData name="X00226829 Cillian Murphy" userId="S::x00226829@mytudublin.ie::d3e53af2-62a4-4619-abd8-e161fd43f31c" providerId="AD" clId="Web-{79BB430A-40A9-D479-BA9B-496D4BDECFF6}" dt="2026-02-12T09:55:27.140" v="13"/>
          <ac:picMkLst>
            <pc:docMk/>
            <pc:sldMk cId="1735722345" sldId="317"/>
            <ac:picMk id="2" creationId="{20805EC7-BA45-D7E4-6F6D-6CB90B12D7B4}"/>
          </ac:picMkLst>
        </pc:picChg>
      </pc:sldChg>
      <pc:sldChg chg="addSp delSp modSp ord">
        <pc:chgData name="X00226829 Cillian Murphy" userId="S::x00226829@mytudublin.ie::d3e53af2-62a4-4619-abd8-e161fd43f31c" providerId="AD" clId="Web-{79BB430A-40A9-D479-BA9B-496D4BDECFF6}" dt="2026-02-12T10:15:00.229" v="64" actId="1076"/>
        <pc:sldMkLst>
          <pc:docMk/>
          <pc:sldMk cId="3478044780" sldId="324"/>
        </pc:sldMkLst>
        <pc:spChg chg="add del mod">
          <ac:chgData name="X00226829 Cillian Murphy" userId="S::x00226829@mytudublin.ie::d3e53af2-62a4-4619-abd8-e161fd43f31c" providerId="AD" clId="Web-{79BB430A-40A9-D479-BA9B-496D4BDECFF6}" dt="2026-02-12T10:00:17.237" v="54"/>
          <ac:spMkLst>
            <pc:docMk/>
            <pc:sldMk cId="3478044780" sldId="324"/>
            <ac:spMk id="4" creationId="{ED19F24B-9461-5D54-8370-55486C8A72AD}"/>
          </ac:spMkLst>
        </pc:spChg>
        <pc:spChg chg="add del mod">
          <ac:chgData name="X00226829 Cillian Murphy" userId="S::x00226829@mytudublin.ie::d3e53af2-62a4-4619-abd8-e161fd43f31c" providerId="AD" clId="Web-{79BB430A-40A9-D479-BA9B-496D4BDECFF6}" dt="2026-02-12T10:13:33.603" v="59"/>
          <ac:spMkLst>
            <pc:docMk/>
            <pc:sldMk cId="3478044780" sldId="324"/>
            <ac:spMk id="8" creationId="{3C8D3AB0-36F1-F6D7-FA00-C728D3C6D4B2}"/>
          </ac:spMkLst>
        </pc:spChg>
        <pc:spChg chg="mod">
          <ac:chgData name="X00226829 Cillian Murphy" userId="S::x00226829@mytudublin.ie::d3e53af2-62a4-4619-abd8-e161fd43f31c" providerId="AD" clId="Web-{79BB430A-40A9-D479-BA9B-496D4BDECFF6}" dt="2026-02-12T09:56:59.485" v="19"/>
          <ac:spMkLst>
            <pc:docMk/>
            <pc:sldMk cId="3478044780" sldId="324"/>
            <ac:spMk id="13" creationId="{C7681AA5-9DFD-753B-9DE2-39936A7951CA}"/>
          </ac:spMkLst>
        </pc:spChg>
        <pc:spChg chg="del">
          <ac:chgData name="X00226829 Cillian Murphy" userId="S::x00226829@mytudublin.ie::d3e53af2-62a4-4619-abd8-e161fd43f31c" providerId="AD" clId="Web-{79BB430A-40A9-D479-BA9B-496D4BDECFF6}" dt="2026-02-12T09:56:55.251" v="14"/>
          <ac:spMkLst>
            <pc:docMk/>
            <pc:sldMk cId="3478044780" sldId="324"/>
            <ac:spMk id="14" creationId="{1C181F8E-25C6-3649-61F4-7B062CF66489}"/>
          </ac:spMkLst>
        </pc:spChg>
        <pc:spChg chg="add del">
          <ac:chgData name="X00226829 Cillian Murphy" userId="S::x00226829@mytudublin.ie::d3e53af2-62a4-4619-abd8-e161fd43f31c" providerId="AD" clId="Web-{79BB430A-40A9-D479-BA9B-496D4BDECFF6}" dt="2026-02-12T09:56:59.485" v="19"/>
          <ac:spMkLst>
            <pc:docMk/>
            <pc:sldMk cId="3478044780" sldId="324"/>
            <ac:spMk id="15" creationId="{31469115-A78F-8FE2-B97E-35E6D8CCC9AA}"/>
          </ac:spMkLst>
        </pc:spChg>
        <pc:spChg chg="add del">
          <ac:chgData name="X00226829 Cillian Murphy" userId="S::x00226829@mytudublin.ie::d3e53af2-62a4-4619-abd8-e161fd43f31c" providerId="AD" clId="Web-{79BB430A-40A9-D479-BA9B-496D4BDECFF6}" dt="2026-02-12T10:13:40.681" v="61"/>
          <ac:spMkLst>
            <pc:docMk/>
            <pc:sldMk cId="3478044780" sldId="324"/>
            <ac:spMk id="16" creationId="{4DDA18B8-3988-C571-4461-F583A8455B31}"/>
          </ac:spMkLst>
        </pc:spChg>
        <pc:spChg chg="add">
          <ac:chgData name="X00226829 Cillian Murphy" userId="S::x00226829@mytudublin.ie::d3e53af2-62a4-4619-abd8-e161fd43f31c" providerId="AD" clId="Web-{79BB430A-40A9-D479-BA9B-496D4BDECFF6}" dt="2026-02-12T10:00:17.237" v="54"/>
          <ac:spMkLst>
            <pc:docMk/>
            <pc:sldMk cId="3478044780" sldId="324"/>
            <ac:spMk id="18" creationId="{349EF9B8-2A48-2B9D-BD63-163B99C01F5A}"/>
          </ac:spMkLst>
        </pc:spChg>
        <pc:spChg chg="add del">
          <ac:chgData name="X00226829 Cillian Murphy" userId="S::x00226829@mytudublin.ie::d3e53af2-62a4-4619-abd8-e161fd43f31c" providerId="AD" clId="Web-{79BB430A-40A9-D479-BA9B-496D4BDECFF6}" dt="2026-02-12T10:14:57.494" v="63"/>
          <ac:spMkLst>
            <pc:docMk/>
            <pc:sldMk cId="3478044780" sldId="324"/>
            <ac:spMk id="19" creationId="{CAC12ABB-820D-21CA-C18E-14145567F70A}"/>
          </ac:spMkLst>
        </pc:spChg>
        <pc:spChg chg="add del">
          <ac:chgData name="X00226829 Cillian Murphy" userId="S::x00226829@mytudublin.ie::d3e53af2-62a4-4619-abd8-e161fd43f31c" providerId="AD" clId="Web-{79BB430A-40A9-D479-BA9B-496D4BDECFF6}" dt="2026-02-12T09:56:58.516" v="16"/>
          <ac:spMkLst>
            <pc:docMk/>
            <pc:sldMk cId="3478044780" sldId="324"/>
            <ac:spMk id="20" creationId="{E37B11B8-9696-6D68-4644-248F2A5CD3F6}"/>
          </ac:spMkLst>
        </pc:spChg>
        <pc:spChg chg="add del">
          <ac:chgData name="X00226829 Cillian Murphy" userId="S::x00226829@mytudublin.ie::d3e53af2-62a4-4619-abd8-e161fd43f31c" providerId="AD" clId="Web-{79BB430A-40A9-D479-BA9B-496D4BDECFF6}" dt="2026-02-12T09:56:59.485" v="18"/>
          <ac:spMkLst>
            <pc:docMk/>
            <pc:sldMk cId="3478044780" sldId="324"/>
            <ac:spMk id="22" creationId="{F71658BA-0FEC-F55E-B52F-91F1E5DF6B1C}"/>
          </ac:spMkLst>
        </pc:spChg>
        <pc:spChg chg="add del mod">
          <ac:chgData name="X00226829 Cillian Murphy" userId="S::x00226829@mytudublin.ie::d3e53af2-62a4-4619-abd8-e161fd43f31c" providerId="AD" clId="Web-{79BB430A-40A9-D479-BA9B-496D4BDECFF6}" dt="2026-02-12T10:00:15.128" v="53"/>
          <ac:spMkLst>
            <pc:docMk/>
            <pc:sldMk cId="3478044780" sldId="324"/>
            <ac:spMk id="24" creationId="{851DDE23-FC66-D19B-00F4-678F9810E367}"/>
          </ac:spMkLst>
        </pc:spChg>
        <pc:picChg chg="add del mod ord">
          <ac:chgData name="X00226829 Cillian Murphy" userId="S::x00226829@mytudublin.ie::d3e53af2-62a4-4619-abd8-e161fd43f31c" providerId="AD" clId="Web-{79BB430A-40A9-D479-BA9B-496D4BDECFF6}" dt="2026-02-12T09:59:22.940" v="52"/>
          <ac:picMkLst>
            <pc:docMk/>
            <pc:sldMk cId="3478044780" sldId="324"/>
            <ac:picMk id="2" creationId="{46EB1F8A-DD12-A093-D7F1-4EC041464B38}"/>
          </ac:picMkLst>
        </pc:picChg>
        <pc:picChg chg="add del mod ord">
          <ac:chgData name="X00226829 Cillian Murphy" userId="S::x00226829@mytudublin.ie::d3e53af2-62a4-4619-abd8-e161fd43f31c" providerId="AD" clId="Web-{79BB430A-40A9-D479-BA9B-496D4BDECFF6}" dt="2026-02-12T10:13:23.399" v="57"/>
          <ac:picMkLst>
            <pc:docMk/>
            <pc:sldMk cId="3478044780" sldId="324"/>
            <ac:picMk id="5" creationId="{AE64B5A9-177E-C9BC-A70C-24134D10EC31}"/>
          </ac:picMkLst>
        </pc:picChg>
        <pc:picChg chg="add mod">
          <ac:chgData name="X00226829 Cillian Murphy" userId="S::x00226829@mytudublin.ie::d3e53af2-62a4-4619-abd8-e161fd43f31c" providerId="AD" clId="Web-{79BB430A-40A9-D479-BA9B-496D4BDECFF6}" dt="2026-02-12T10:15:00.229" v="64" actId="1076"/>
          <ac:picMkLst>
            <pc:docMk/>
            <pc:sldMk cId="3478044780" sldId="324"/>
            <ac:picMk id="6" creationId="{4F21A7A7-4571-26A7-3188-8499D92256DB}"/>
          </ac:picMkLst>
        </pc:picChg>
      </pc:sldChg>
      <pc:sldChg chg="modSp add replId">
        <pc:chgData name="X00226829 Cillian Murphy" userId="S::x00226829@mytudublin.ie::d3e53af2-62a4-4619-abd8-e161fd43f31c" providerId="AD" clId="Web-{79BB430A-40A9-D479-BA9B-496D4BDECFF6}" dt="2026-02-12T10:52:25.486" v="292" actId="20577"/>
        <pc:sldMkLst>
          <pc:docMk/>
          <pc:sldMk cId="2689323335" sldId="328"/>
        </pc:sldMkLst>
        <pc:spChg chg="mod">
          <ac:chgData name="X00226829 Cillian Murphy" userId="S::x00226829@mytudublin.ie::d3e53af2-62a4-4619-abd8-e161fd43f31c" providerId="AD" clId="Web-{79BB430A-40A9-D479-BA9B-496D4BDECFF6}" dt="2026-02-12T10:30:59.189" v="83" actId="20577"/>
          <ac:spMkLst>
            <pc:docMk/>
            <pc:sldMk cId="2689323335" sldId="328"/>
            <ac:spMk id="2" creationId="{0E894C06-1BFD-4896-F265-4C76C6BE21F0}"/>
          </ac:spMkLst>
        </pc:spChg>
        <pc:spChg chg="mod">
          <ac:chgData name="X00226829 Cillian Murphy" userId="S::x00226829@mytudublin.ie::d3e53af2-62a4-4619-abd8-e161fd43f31c" providerId="AD" clId="Web-{79BB430A-40A9-D479-BA9B-496D4BDECFF6}" dt="2026-02-12T10:52:25.486" v="292" actId="20577"/>
          <ac:spMkLst>
            <pc:docMk/>
            <pc:sldMk cId="2689323335" sldId="328"/>
            <ac:spMk id="8" creationId="{6D42768D-F46B-5196-EC51-DA7A268A7783}"/>
          </ac:spMkLst>
        </pc:spChg>
      </pc:sldChg>
      <pc:sldChg chg="addSp delSp modSp add replId">
        <pc:chgData name="X00226829 Cillian Murphy" userId="S::x00226829@mytudublin.ie::d3e53af2-62a4-4619-abd8-e161fd43f31c" providerId="AD" clId="Web-{79BB430A-40A9-D479-BA9B-496D4BDECFF6}" dt="2026-02-12T10:56:06.721" v="299" actId="20577"/>
        <pc:sldMkLst>
          <pc:docMk/>
          <pc:sldMk cId="2059698277" sldId="329"/>
        </pc:sldMkLst>
        <pc:spChg chg="mod">
          <ac:chgData name="X00226829 Cillian Murphy" userId="S::x00226829@mytudublin.ie::d3e53af2-62a4-4619-abd8-e161fd43f31c" providerId="AD" clId="Web-{79BB430A-40A9-D479-BA9B-496D4BDECFF6}" dt="2026-02-12T10:33:24.097" v="176" actId="20577"/>
          <ac:spMkLst>
            <pc:docMk/>
            <pc:sldMk cId="2059698277" sldId="329"/>
            <ac:spMk id="2" creationId="{4D8917D2-CA07-3D99-D501-BACDCF3576FB}"/>
          </ac:spMkLst>
        </pc:spChg>
        <pc:spChg chg="mod">
          <ac:chgData name="X00226829 Cillian Murphy" userId="S::x00226829@mytudublin.ie::d3e53af2-62a4-4619-abd8-e161fd43f31c" providerId="AD" clId="Web-{79BB430A-40A9-D479-BA9B-496D4BDECFF6}" dt="2026-02-12T10:56:06.721" v="299" actId="20577"/>
          <ac:spMkLst>
            <pc:docMk/>
            <pc:sldMk cId="2059698277" sldId="329"/>
            <ac:spMk id="8" creationId="{EEC810A4-E1B2-DE8C-95BD-C3150E22C070}"/>
          </ac:spMkLst>
        </pc:spChg>
        <pc:picChg chg="del">
          <ac:chgData name="X00226829 Cillian Murphy" userId="S::x00226829@mytudublin.ie::d3e53af2-62a4-4619-abd8-e161fd43f31c" providerId="AD" clId="Web-{79BB430A-40A9-D479-BA9B-496D4BDECFF6}" dt="2026-02-12T10:34:38.082" v="246"/>
          <ac:picMkLst>
            <pc:docMk/>
            <pc:sldMk cId="2059698277" sldId="329"/>
            <ac:picMk id="3" creationId="{B36D83C6-1177-13DE-3F13-A0C669A029D7}"/>
          </ac:picMkLst>
        </pc:picChg>
        <pc:picChg chg="add mod">
          <ac:chgData name="X00226829 Cillian Murphy" userId="S::x00226829@mytudublin.ie::d3e53af2-62a4-4619-abd8-e161fd43f31c" providerId="AD" clId="Web-{79BB430A-40A9-D479-BA9B-496D4BDECFF6}" dt="2026-02-12T10:35:08.242" v="264" actId="1076"/>
          <ac:picMkLst>
            <pc:docMk/>
            <pc:sldMk cId="2059698277" sldId="329"/>
            <ac:picMk id="4" creationId="{93479E78-F591-39ED-58F8-77D88ADF5269}"/>
          </ac:picMkLst>
        </pc:picChg>
      </pc:sldChg>
    </pc:docChg>
  </pc:docChgLst>
  <pc:docChgLst>
    <pc:chgData name="X00226829 Cillian Murphy" userId="S::x00226829@mytudublin.ie::d3e53af2-62a4-4619-abd8-e161fd43f31c" providerId="AD" clId="Web-{35AE0DE0-388E-D082-3AA1-07054A61649E}"/>
    <pc:docChg chg="modSld">
      <pc:chgData name="X00226829 Cillian Murphy" userId="S::x00226829@mytudublin.ie::d3e53af2-62a4-4619-abd8-e161fd43f31c" providerId="AD" clId="Web-{35AE0DE0-388E-D082-3AA1-07054A61649E}" dt="2026-02-12T06:14:29.094" v="10" actId="20577"/>
      <pc:docMkLst>
        <pc:docMk/>
      </pc:docMkLst>
      <pc:sldChg chg="modSp">
        <pc:chgData name="X00226829 Cillian Murphy" userId="S::x00226829@mytudublin.ie::d3e53af2-62a4-4619-abd8-e161fd43f31c" providerId="AD" clId="Web-{35AE0DE0-388E-D082-3AA1-07054A61649E}" dt="2026-02-12T06:14:29.094" v="10" actId="20577"/>
        <pc:sldMkLst>
          <pc:docMk/>
          <pc:sldMk cId="2478160142" sldId="314"/>
        </pc:sldMkLst>
        <pc:spChg chg="mod">
          <ac:chgData name="X00226829 Cillian Murphy" userId="S::x00226829@mytudublin.ie::d3e53af2-62a4-4619-abd8-e161fd43f31c" providerId="AD" clId="Web-{35AE0DE0-388E-D082-3AA1-07054A61649E}" dt="2026-02-12T06:14:29.094" v="10" actId="20577"/>
          <ac:spMkLst>
            <pc:docMk/>
            <pc:sldMk cId="2478160142" sldId="314"/>
            <ac:spMk id="8" creationId="{279B026C-D918-97C8-C685-23BC3BA59617}"/>
          </ac:spMkLst>
        </pc:spChg>
      </pc:sldChg>
    </pc:docChg>
  </pc:docChgLst>
  <pc:docChgLst>
    <pc:chgData name="X00226829 Cillian Murphy" userId="S::x00226829@mytudublin.ie::d3e53af2-62a4-4619-abd8-e161fd43f31c" providerId="AD" clId="Web-{75BD5421-691D-1359-D89D-189C6D77B53E}"/>
    <pc:docChg chg="modSld">
      <pc:chgData name="X00226829 Cillian Murphy" userId="S::x00226829@mytudublin.ie::d3e53af2-62a4-4619-abd8-e161fd43f31c" providerId="AD" clId="Web-{75BD5421-691D-1359-D89D-189C6D77B53E}" dt="2026-02-11T23:00:13.507" v="19" actId="20577"/>
      <pc:docMkLst>
        <pc:docMk/>
      </pc:docMkLst>
      <pc:sldChg chg="modSp">
        <pc:chgData name="X00226829 Cillian Murphy" userId="S::x00226829@mytudublin.ie::d3e53af2-62a4-4619-abd8-e161fd43f31c" providerId="AD" clId="Web-{75BD5421-691D-1359-D89D-189C6D77B53E}" dt="2026-02-11T23:00:13.507" v="19" actId="20577"/>
        <pc:sldMkLst>
          <pc:docMk/>
          <pc:sldMk cId="2808920126" sldId="265"/>
        </pc:sldMkLst>
        <pc:spChg chg="mod">
          <ac:chgData name="X00226829 Cillian Murphy" userId="S::x00226829@mytudublin.ie::d3e53af2-62a4-4619-abd8-e161fd43f31c" providerId="AD" clId="Web-{75BD5421-691D-1359-D89D-189C6D77B53E}" dt="2026-02-11T23:00:13.507" v="19" actId="20577"/>
          <ac:spMkLst>
            <pc:docMk/>
            <pc:sldMk cId="2808920126" sldId="265"/>
            <ac:spMk id="4" creationId="{00000000-0000-0000-0000-000000000000}"/>
          </ac:spMkLst>
        </pc:spChg>
      </pc:sldChg>
    </pc:docChg>
  </pc:docChgLst>
  <pc:docChgLst>
    <pc:chgData name="X00226829 Cillian Murphy" userId="S::x00226829@mytudublin.ie::d3e53af2-62a4-4619-abd8-e161fd43f31c" providerId="AD" clId="Web-{8C6CA37C-C2C9-1AF2-8534-BC57E7FDA741}"/>
    <pc:docChg chg="modSld sldOrd">
      <pc:chgData name="X00226829 Cillian Murphy" userId="S::x00226829@mytudublin.ie::d3e53af2-62a4-4619-abd8-e161fd43f31c" providerId="AD" clId="Web-{8C6CA37C-C2C9-1AF2-8534-BC57E7FDA741}" dt="2026-02-12T10:50:20.679" v="214" actId="20577"/>
      <pc:docMkLst>
        <pc:docMk/>
      </pc:docMkLst>
      <pc:sldChg chg="delSp modSp ord">
        <pc:chgData name="X00226829 Cillian Murphy" userId="S::x00226829@mytudublin.ie::d3e53af2-62a4-4619-abd8-e161fd43f31c" providerId="AD" clId="Web-{8C6CA37C-C2C9-1AF2-8534-BC57E7FDA741}" dt="2026-02-12T10:27:51.868" v="165" actId="20577"/>
        <pc:sldMkLst>
          <pc:docMk/>
          <pc:sldMk cId="2478160142" sldId="314"/>
        </pc:sldMkLst>
        <pc:spChg chg="mod">
          <ac:chgData name="X00226829 Cillian Murphy" userId="S::x00226829@mytudublin.ie::d3e53af2-62a4-4619-abd8-e161fd43f31c" providerId="AD" clId="Web-{8C6CA37C-C2C9-1AF2-8534-BC57E7FDA741}" dt="2026-02-12T10:25:22.021" v="99" actId="20577"/>
          <ac:spMkLst>
            <pc:docMk/>
            <pc:sldMk cId="2478160142" sldId="314"/>
            <ac:spMk id="2" creationId="{00000000-0000-0000-0000-000000000000}"/>
          </ac:spMkLst>
        </pc:spChg>
        <pc:spChg chg="mod">
          <ac:chgData name="X00226829 Cillian Murphy" userId="S::x00226829@mytudublin.ie::d3e53af2-62a4-4619-abd8-e161fd43f31c" providerId="AD" clId="Web-{8C6CA37C-C2C9-1AF2-8534-BC57E7FDA741}" dt="2026-02-12T10:27:51.868" v="165" actId="20577"/>
          <ac:spMkLst>
            <pc:docMk/>
            <pc:sldMk cId="2478160142" sldId="314"/>
            <ac:spMk id="8" creationId="{279B026C-D918-97C8-C685-23BC3BA59617}"/>
          </ac:spMkLst>
        </pc:spChg>
        <pc:picChg chg="del">
          <ac:chgData name="X00226829 Cillian Murphy" userId="S::x00226829@mytudublin.ie::d3e53af2-62a4-4619-abd8-e161fd43f31c" providerId="AD" clId="Web-{8C6CA37C-C2C9-1AF2-8534-BC57E7FDA741}" dt="2026-02-12T10:25:34.677" v="101"/>
          <ac:picMkLst>
            <pc:docMk/>
            <pc:sldMk cId="2478160142" sldId="314"/>
            <ac:picMk id="3" creationId="{F31F0380-0ADE-29A3-20EA-D87B3B410941}"/>
          </ac:picMkLst>
        </pc:picChg>
      </pc:sldChg>
      <pc:sldChg chg="modSp">
        <pc:chgData name="X00226829 Cillian Murphy" userId="S::x00226829@mytudublin.ie::d3e53af2-62a4-4619-abd8-e161fd43f31c" providerId="AD" clId="Web-{8C6CA37C-C2C9-1AF2-8534-BC57E7FDA741}" dt="2026-02-12T10:50:20.679" v="214" actId="20577"/>
        <pc:sldMkLst>
          <pc:docMk/>
          <pc:sldMk cId="2059698277" sldId="329"/>
        </pc:sldMkLst>
        <pc:spChg chg="mod">
          <ac:chgData name="X00226829 Cillian Murphy" userId="S::x00226829@mytudublin.ie::d3e53af2-62a4-4619-abd8-e161fd43f31c" providerId="AD" clId="Web-{8C6CA37C-C2C9-1AF2-8534-BC57E7FDA741}" dt="2026-02-12T10:50:20.679" v="214" actId="20577"/>
          <ac:spMkLst>
            <pc:docMk/>
            <pc:sldMk cId="2059698277" sldId="329"/>
            <ac:spMk id="8" creationId="{EEC810A4-E1B2-DE8C-95BD-C3150E22C070}"/>
          </ac:spMkLst>
        </pc:spChg>
      </pc:sldChg>
    </pc:docChg>
  </pc:docChgLst>
  <pc:docChgLst>
    <pc:chgData name="X00228770 Alice Brennan" userId="3c7456c1-56ca-4f9e-8a7f-219aa5240f2f" providerId="ADAL" clId="{FE94C559-C22D-420A-BB9D-4FE443C8D55F}"/>
    <pc:docChg chg="undo custSel modSld">
      <pc:chgData name="X00228770 Alice Brennan" userId="3c7456c1-56ca-4f9e-8a7f-219aa5240f2f" providerId="ADAL" clId="{FE94C559-C22D-420A-BB9D-4FE443C8D55F}" dt="2026-02-11T16:39:23.689" v="635" actId="20577"/>
      <pc:docMkLst>
        <pc:docMk/>
      </pc:docMkLst>
      <pc:sldChg chg="modSp mod">
        <pc:chgData name="X00228770 Alice Brennan" userId="3c7456c1-56ca-4f9e-8a7f-219aa5240f2f" providerId="ADAL" clId="{FE94C559-C22D-420A-BB9D-4FE443C8D55F}" dt="2026-02-11T16:39:23.689" v="635" actId="20577"/>
        <pc:sldMkLst>
          <pc:docMk/>
          <pc:sldMk cId="2808920126" sldId="265"/>
        </pc:sldMkLst>
        <pc:spChg chg="mod">
          <ac:chgData name="X00228770 Alice Brennan" userId="3c7456c1-56ca-4f9e-8a7f-219aa5240f2f" providerId="ADAL" clId="{FE94C559-C22D-420A-BB9D-4FE443C8D55F}" dt="2026-02-11T16:39:23.689" v="635" actId="20577"/>
          <ac:spMkLst>
            <pc:docMk/>
            <pc:sldMk cId="2808920126" sldId="265"/>
            <ac:spMk id="3" creationId="{00000000-0000-0000-0000-000000000000}"/>
          </ac:spMkLst>
        </pc:spChg>
      </pc:sldChg>
      <pc:sldChg chg="addSp modSp mod modClrScheme chgLayout">
        <pc:chgData name="X00228770 Alice Brennan" userId="3c7456c1-56ca-4f9e-8a7f-219aa5240f2f" providerId="ADAL" clId="{FE94C559-C22D-420A-BB9D-4FE443C8D55F}" dt="2026-02-11T16:35:54.160" v="633" actId="1037"/>
        <pc:sldMkLst>
          <pc:docMk/>
          <pc:sldMk cId="2139132589" sldId="310"/>
        </pc:sldMkLst>
        <pc:spChg chg="mod">
          <ac:chgData name="X00228770 Alice Brennan" userId="3c7456c1-56ca-4f9e-8a7f-219aa5240f2f" providerId="ADAL" clId="{FE94C559-C22D-420A-BB9D-4FE443C8D55F}" dt="2026-02-11T16:27:03.773" v="402" actId="26606"/>
          <ac:spMkLst>
            <pc:docMk/>
            <pc:sldMk cId="2139132589" sldId="310"/>
            <ac:spMk id="13" creationId="{00000000-0000-0000-0000-000000000000}"/>
          </ac:spMkLst>
        </pc:spChg>
        <pc:spChg chg="mod">
          <ac:chgData name="X00228770 Alice Brennan" userId="3c7456c1-56ca-4f9e-8a7f-219aa5240f2f" providerId="ADAL" clId="{FE94C559-C22D-420A-BB9D-4FE443C8D55F}" dt="2026-02-11T16:27:03.773" v="402" actId="26606"/>
          <ac:spMkLst>
            <pc:docMk/>
            <pc:sldMk cId="2139132589" sldId="310"/>
            <ac:spMk id="14" creationId="{00000000-0000-0000-0000-000000000000}"/>
          </ac:spMkLst>
        </pc:spChg>
        <pc:picChg chg="add mod">
          <ac:chgData name="X00228770 Alice Brennan" userId="3c7456c1-56ca-4f9e-8a7f-219aa5240f2f" providerId="ADAL" clId="{FE94C559-C22D-420A-BB9D-4FE443C8D55F}" dt="2026-02-11T16:35:54.160" v="633" actId="1037"/>
          <ac:picMkLst>
            <pc:docMk/>
            <pc:sldMk cId="2139132589" sldId="310"/>
            <ac:picMk id="3" creationId="{6A61CBFC-36AB-C13C-A09C-F98B81142CEA}"/>
          </ac:picMkLst>
        </pc:picChg>
        <pc:picChg chg="add mod">
          <ac:chgData name="X00228770 Alice Brennan" userId="3c7456c1-56ca-4f9e-8a7f-219aa5240f2f" providerId="ADAL" clId="{FE94C559-C22D-420A-BB9D-4FE443C8D55F}" dt="2026-02-11T16:35:47.554" v="621" actId="14100"/>
          <ac:picMkLst>
            <pc:docMk/>
            <pc:sldMk cId="2139132589" sldId="310"/>
            <ac:picMk id="5" creationId="{FC106B43-DD0C-4B04-900A-5CAF84B3C66E}"/>
          </ac:picMkLst>
        </pc:picChg>
      </pc:sldChg>
      <pc:sldChg chg="addSp delSp modSp mod">
        <pc:chgData name="X00228770 Alice Brennan" userId="3c7456c1-56ca-4f9e-8a7f-219aa5240f2f" providerId="ADAL" clId="{FE94C559-C22D-420A-BB9D-4FE443C8D55F}" dt="2026-02-11T16:39:10.908" v="634" actId="20577"/>
        <pc:sldMkLst>
          <pc:docMk/>
          <pc:sldMk cId="2416334423" sldId="321"/>
        </pc:sldMkLst>
        <pc:spChg chg="mod">
          <ac:chgData name="X00228770 Alice Brennan" userId="3c7456c1-56ca-4f9e-8a7f-219aa5240f2f" providerId="ADAL" clId="{FE94C559-C22D-420A-BB9D-4FE443C8D55F}" dt="2026-02-11T16:22:12.009" v="398" actId="20577"/>
          <ac:spMkLst>
            <pc:docMk/>
            <pc:sldMk cId="2416334423" sldId="321"/>
            <ac:spMk id="2" creationId="{A1996330-9A3F-A81C-7544-B8C5D412C40F}"/>
          </ac:spMkLst>
        </pc:spChg>
        <pc:spChg chg="mod">
          <ac:chgData name="X00228770 Alice Brennan" userId="3c7456c1-56ca-4f9e-8a7f-219aa5240f2f" providerId="ADAL" clId="{FE94C559-C22D-420A-BB9D-4FE443C8D55F}" dt="2026-02-11T16:39:10.908" v="634" actId="20577"/>
          <ac:spMkLst>
            <pc:docMk/>
            <pc:sldMk cId="2416334423" sldId="321"/>
            <ac:spMk id="3" creationId="{228B82EA-3BD7-595C-F4A8-184D0CAE2105}"/>
          </ac:spMkLst>
        </pc:spChg>
        <pc:spChg chg="add del mod">
          <ac:chgData name="X00228770 Alice Brennan" userId="3c7456c1-56ca-4f9e-8a7f-219aa5240f2f" providerId="ADAL" clId="{FE94C559-C22D-420A-BB9D-4FE443C8D55F}" dt="2026-02-11T16:18:04.678" v="1" actId="478"/>
          <ac:spMkLst>
            <pc:docMk/>
            <pc:sldMk cId="2416334423" sldId="321"/>
            <ac:spMk id="8" creationId="{553AACDC-3FF1-D6F5-7241-54057BC7A6D7}"/>
          </ac:spMkLst>
        </pc:spChg>
        <pc:spChg chg="add del">
          <ac:chgData name="X00228770 Alice Brennan" userId="3c7456c1-56ca-4f9e-8a7f-219aa5240f2f" providerId="ADAL" clId="{FE94C559-C22D-420A-BB9D-4FE443C8D55F}" dt="2026-02-11T16:22:39.821" v="400" actId="478"/>
          <ac:spMkLst>
            <pc:docMk/>
            <pc:sldMk cId="2416334423" sldId="321"/>
            <ac:spMk id="10" creationId="{3BD79FA9-770E-4EDF-55EE-CA4697929007}"/>
          </ac:spMkLst>
        </pc:spChg>
        <pc:graphicFrameChg chg="del">
          <ac:chgData name="X00228770 Alice Brennan" userId="3c7456c1-56ca-4f9e-8a7f-219aa5240f2f" providerId="ADAL" clId="{FE94C559-C22D-420A-BB9D-4FE443C8D55F}" dt="2026-02-11T16:17:59.544" v="0" actId="478"/>
          <ac:graphicFrameMkLst>
            <pc:docMk/>
            <pc:sldMk cId="2416334423" sldId="321"/>
            <ac:graphicFrameMk id="6" creationId="{F367CBA5-1CC0-FB3C-EC36-77868802D3EA}"/>
          </ac:graphicFrameMkLst>
        </pc:graphicFrameChg>
        <pc:picChg chg="add mod">
          <ac:chgData name="X00228770 Alice Brennan" userId="3c7456c1-56ca-4f9e-8a7f-219aa5240f2f" providerId="ADAL" clId="{FE94C559-C22D-420A-BB9D-4FE443C8D55F}" dt="2026-02-11T16:29:30.669" v="404" actId="1076"/>
          <ac:picMkLst>
            <pc:docMk/>
            <pc:sldMk cId="2416334423" sldId="321"/>
            <ac:picMk id="12" creationId="{FB2E37D1-33DE-A620-4BF5-9B14457E0238}"/>
          </ac:picMkLst>
        </pc:picChg>
        <pc:picChg chg="add mod">
          <ac:chgData name="X00228770 Alice Brennan" userId="3c7456c1-56ca-4f9e-8a7f-219aa5240f2f" providerId="ADAL" clId="{FE94C559-C22D-420A-BB9D-4FE443C8D55F}" dt="2026-02-11T16:31:03.481" v="483" actId="1036"/>
          <ac:picMkLst>
            <pc:docMk/>
            <pc:sldMk cId="2416334423" sldId="321"/>
            <ac:picMk id="14" creationId="{4BA0E7B1-441E-21FD-DD5A-1D3195A1F075}"/>
          </ac:picMkLst>
        </pc:picChg>
        <pc:picChg chg="add mod">
          <ac:chgData name="X00228770 Alice Brennan" userId="3c7456c1-56ca-4f9e-8a7f-219aa5240f2f" providerId="ADAL" clId="{FE94C559-C22D-420A-BB9D-4FE443C8D55F}" dt="2026-02-11T16:32:49.461" v="573" actId="1036"/>
          <ac:picMkLst>
            <pc:docMk/>
            <pc:sldMk cId="2416334423" sldId="321"/>
            <ac:picMk id="16" creationId="{867E5296-DE6A-04E0-E272-B310C4675DED}"/>
          </ac:picMkLst>
        </pc:picChg>
      </pc:sldChg>
    </pc:docChg>
  </pc:docChgLst>
  <pc:docChgLst>
    <pc:chgData name="X00226829 Cillian Murphy" userId="S::x00226829@mytudublin.ie::d3e53af2-62a4-4619-abd8-e161fd43f31c" providerId="AD" clId="Web-{9D620814-3762-5083-2014-5C40C636838D}"/>
    <pc:docChg chg="modSld sldOrd">
      <pc:chgData name="X00226829 Cillian Murphy" userId="S::x00226829@mytudublin.ie::d3e53af2-62a4-4619-abd8-e161fd43f31c" providerId="AD" clId="Web-{9D620814-3762-5083-2014-5C40C636838D}" dt="2026-02-12T02:15:26.322" v="279" actId="20577"/>
      <pc:docMkLst>
        <pc:docMk/>
      </pc:docMkLst>
      <pc:sldChg chg="addSp delSp modSp mod ord modClrScheme chgLayout">
        <pc:chgData name="X00226829 Cillian Murphy" userId="S::x00226829@mytudublin.ie::d3e53af2-62a4-4619-abd8-e161fd43f31c" providerId="AD" clId="Web-{9D620814-3762-5083-2014-5C40C636838D}" dt="2026-02-12T02:15:26.322" v="279" actId="20577"/>
        <pc:sldMkLst>
          <pc:docMk/>
          <pc:sldMk cId="2478160142" sldId="314"/>
        </pc:sldMkLst>
        <pc:spChg chg="mod">
          <ac:chgData name="X00226829 Cillian Murphy" userId="S::x00226829@mytudublin.ie::d3e53af2-62a4-4619-abd8-e161fd43f31c" providerId="AD" clId="Web-{9D620814-3762-5083-2014-5C40C636838D}" dt="2026-02-12T02:10:01.020" v="179"/>
          <ac:spMkLst>
            <pc:docMk/>
            <pc:sldMk cId="2478160142" sldId="314"/>
            <ac:spMk id="2" creationId="{00000000-0000-0000-0000-000000000000}"/>
          </ac:spMkLst>
        </pc:spChg>
        <pc:spChg chg="del">
          <ac:chgData name="X00226829 Cillian Murphy" userId="S::x00226829@mytudublin.ie::d3e53af2-62a4-4619-abd8-e161fd43f31c" providerId="AD" clId="Web-{9D620814-3762-5083-2014-5C40C636838D}" dt="2026-02-12T01:07:08.505" v="0"/>
          <ac:spMkLst>
            <pc:docMk/>
            <pc:sldMk cId="2478160142" sldId="314"/>
            <ac:spMk id="3" creationId="{00000000-0000-0000-0000-000000000000}"/>
          </ac:spMkLst>
        </pc:spChg>
        <pc:spChg chg="add mod">
          <ac:chgData name="X00226829 Cillian Murphy" userId="S::x00226829@mytudublin.ie::d3e53af2-62a4-4619-abd8-e161fd43f31c" providerId="AD" clId="Web-{9D620814-3762-5083-2014-5C40C636838D}" dt="2026-02-12T02:15:26.322" v="279" actId="20577"/>
          <ac:spMkLst>
            <pc:docMk/>
            <pc:sldMk cId="2478160142" sldId="314"/>
            <ac:spMk id="8" creationId="{279B026C-D918-97C8-C685-23BC3BA59617}"/>
          </ac:spMkLst>
        </pc:spChg>
        <pc:picChg chg="add mod">
          <ac:chgData name="X00226829 Cillian Murphy" userId="S::x00226829@mytudublin.ie::d3e53af2-62a4-4619-abd8-e161fd43f31c" providerId="AD" clId="Web-{9D620814-3762-5083-2014-5C40C636838D}" dt="2026-02-12T02:10:01.020" v="179"/>
          <ac:picMkLst>
            <pc:docMk/>
            <pc:sldMk cId="2478160142" sldId="314"/>
            <ac:picMk id="3" creationId="{F31F0380-0ADE-29A3-20EA-D87B3B41094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2/12/2026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2/12/2026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2/12/2026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kaggle.com/datasets/prxshetty/fake-real-job-listings-datase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kaggle.com/datasets/prxshetty/fake-real-job-listings-datase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/>
          <a:p>
            <a:r>
              <a:rPr lang="en-US"/>
              <a:t>AI &amp; ML to Detect Fraudulent Job Adverts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it-IT"/>
              <a:t>PREPARED BY:</a:t>
            </a:r>
            <a:br>
              <a:rPr lang="it-IT"/>
            </a:br>
            <a:endParaRPr lang="it-IT"/>
          </a:p>
          <a:p>
            <a:pPr>
              <a:spcAft>
                <a:spcPts val="600"/>
              </a:spcAft>
            </a:pPr>
            <a:r>
              <a:rPr lang="it-IT"/>
              <a:t>ALICE Brennan</a:t>
            </a:r>
          </a:p>
          <a:p>
            <a:pPr>
              <a:spcAft>
                <a:spcPts val="600"/>
              </a:spcAft>
            </a:pPr>
            <a:r>
              <a:rPr lang="it-IT"/>
              <a:t>Wael </a:t>
            </a:r>
            <a:r>
              <a:rPr lang="it-IT" err="1"/>
              <a:t>Eladham</a:t>
            </a:r>
            <a:endParaRPr lang="it-IT"/>
          </a:p>
          <a:p>
            <a:pPr>
              <a:spcAft>
                <a:spcPts val="600"/>
              </a:spcAft>
            </a:pPr>
            <a:r>
              <a:rPr lang="it-IT"/>
              <a:t>Cillian Murphy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14016" y="2423160"/>
            <a:ext cx="7397496" cy="2148840"/>
          </a:xfrm>
        </p:spPr>
        <p:txBody>
          <a:bodyPr/>
          <a:lstStyle/>
          <a:p>
            <a:pPr algn="ctr"/>
            <a:r>
              <a:rPr lang="en-US"/>
              <a:t>Thank You for Reading our Deck.</a:t>
            </a:r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59C69-E79B-F901-2B49-CD89E13E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0FCEF9B-871B-AC48-5788-97839624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/>
              <a:t>Framing the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801EE-3C13-7A8B-DC20-1D4C6A0AF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en-US" sz="2200"/>
              <a:t>Fraudulent Job Adverts</a:t>
            </a:r>
          </a:p>
          <a:p>
            <a:r>
              <a:rPr lang="en-US" sz="2200"/>
              <a:t>Target new and returning entrants to job market</a:t>
            </a:r>
          </a:p>
          <a:p>
            <a:r>
              <a:rPr lang="en-US" sz="2200"/>
              <a:t>Sophisticated, legitimate in appearance, appear on many platforms</a:t>
            </a:r>
          </a:p>
          <a:p>
            <a:r>
              <a:rPr lang="en-US" sz="2200"/>
              <a:t>Risk of Identity Theft</a:t>
            </a:r>
          </a:p>
          <a:p>
            <a:r>
              <a:rPr lang="en-US" sz="2200"/>
              <a:t>Risk of Fraud</a:t>
            </a:r>
          </a:p>
          <a:p>
            <a:r>
              <a:rPr lang="en-US" sz="2200"/>
              <a:t>Reputation and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E4910-EF42-895B-1374-726B12A0E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636"/>
          <a:stretch>
            <a:fillRect/>
          </a:stretch>
        </p:blipFill>
        <p:spPr>
          <a:xfrm>
            <a:off x="7462564" y="3857823"/>
            <a:ext cx="2322123" cy="216197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1C84F-6DD7-0329-4F07-7A78AE226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692696"/>
            <a:ext cx="4567436" cy="23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4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59C69-E79B-F901-2B49-CD89E13E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0FCEF9B-871B-AC48-5788-97839624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GB"/>
              <a:t>Similar Work and Methods</a:t>
            </a:r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801EE-3C13-7A8B-DC20-1D4C6A0AF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/>
              <a:t>EMSCAD dataset has been used in academic </a:t>
            </a:r>
            <a:r>
              <a:rPr lang="en-GB" sz="2200" err="1"/>
              <a:t>research</a:t>
            </a:r>
            <a:r>
              <a:rPr lang="en-GB" sz="2200"/>
              <a:t>. Previous work on fake job detection use natural language processing techniques such as </a:t>
            </a:r>
            <a:r>
              <a:rPr lang="en-GB" sz="2200" err="1"/>
              <a:t>tf-idf</a:t>
            </a:r>
            <a:r>
              <a:rPr lang="en-GB" sz="2200"/>
              <a:t> and use classifiers like Logistic Regression and Naïve Bayes. BERT has also been used for models similar to what we will be building.</a:t>
            </a:r>
            <a:endParaRPr lang="en-US" sz="2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E4910-EF42-895B-1374-726B12A0E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636"/>
          <a:stretch>
            <a:fillRect/>
          </a:stretch>
        </p:blipFill>
        <p:spPr>
          <a:xfrm>
            <a:off x="7462564" y="3857823"/>
            <a:ext cx="2322123" cy="216197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1C84F-6DD7-0329-4F07-7A78AE226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692696"/>
            <a:ext cx="4567436" cy="23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3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865B3-BFC4-0951-5B74-B783E63D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96330-9A3F-A81C-7544-B8C5D412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Dataset – Alice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82EA-3BD7-595C-F4A8-184D0CAE2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6965895" cy="4114800"/>
          </a:xfrm>
        </p:spPr>
        <p:txBody>
          <a:bodyPr/>
          <a:lstStyle/>
          <a:p>
            <a:r>
              <a:rPr lang="en-US"/>
              <a:t>Employment Scam Aegean Dataset(EMSCAD)</a:t>
            </a:r>
          </a:p>
          <a:p>
            <a:r>
              <a:rPr lang="en-US"/>
              <a:t>Developed by: </a:t>
            </a:r>
            <a:r>
              <a:rPr lang="en-GB"/>
              <a:t>University of the Aegean (Greece)</a:t>
            </a:r>
          </a:p>
          <a:p>
            <a:r>
              <a:rPr lang="en-GB"/>
              <a:t>Sourced via Kaggle</a:t>
            </a:r>
          </a:p>
          <a:p>
            <a:pPr lvl="1"/>
            <a:r>
              <a:rPr lang="en-US"/>
              <a:t>18,000 job postings</a:t>
            </a:r>
          </a:p>
          <a:p>
            <a:pPr lvl="1"/>
            <a:r>
              <a:rPr lang="en-US"/>
              <a:t>Approx 5% labelled Fraudulent</a:t>
            </a:r>
          </a:p>
          <a:p>
            <a:pPr lvl="1"/>
            <a:r>
              <a:rPr lang="en-US"/>
              <a:t>Binary Classification</a:t>
            </a:r>
          </a:p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6C5FF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Planned </a:t>
            </a:r>
            <a:r>
              <a:rPr lang="en-GB">
                <a:solidFill>
                  <a:prstClr val="white"/>
                </a:solidFill>
                <a:latin typeface="Corbel"/>
              </a:rPr>
              <a:t>Split: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Train 80%, Test 20% (stratified)</a:t>
            </a:r>
          </a:p>
          <a:p>
            <a:pPr lvl="1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2E37D1-33DE-A620-4BF5-9B14457E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548680"/>
            <a:ext cx="2143125" cy="2143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A0E7B1-441E-21FD-DD5A-1D3195A1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05" y="3277072"/>
            <a:ext cx="2666667" cy="80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67E5296-DE6A-04E0-E272-B310C4675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0349" y="4629125"/>
            <a:ext cx="15525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34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C358-9C0E-54D2-9D81-04AAD2421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0A47-8F65-9BFB-456D-FE1AA3E8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Dataset – Wael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1F9B-AE5D-2039-0BD8-645A0707B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6965895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>
                <a:ea typeface="+mn-lt"/>
                <a:cs typeface="+mn-lt"/>
              </a:rPr>
              <a:t>Fake-Job-Posting-Detection</a:t>
            </a:r>
            <a:endParaRPr lang="en-US"/>
          </a:p>
          <a:p>
            <a:pPr marL="223520" indent="-223520"/>
            <a:r>
              <a:rPr lang="en-GB"/>
              <a:t>Sourced via Kaggle</a:t>
            </a:r>
          </a:p>
          <a:p>
            <a:pPr lvl="1"/>
            <a:r>
              <a:rPr lang="en-US"/>
              <a:t>~54,000 job postings</a:t>
            </a:r>
          </a:p>
          <a:p>
            <a:pPr lvl="1"/>
            <a:r>
              <a:rPr lang="en-US"/>
              <a:t>Has a labeled and unlabeled version</a:t>
            </a:r>
          </a:p>
          <a:p>
            <a:pPr lvl="1"/>
            <a:r>
              <a:rPr lang="en-US"/>
              <a:t>Approx 5% labelled Fraudulent</a:t>
            </a:r>
          </a:p>
          <a:p>
            <a:pPr lvl="1"/>
            <a:r>
              <a:rPr lang="en-US"/>
              <a:t>Binary Classification</a:t>
            </a:r>
          </a:p>
          <a:p>
            <a:pPr marL="223520" marR="0" lvl="0" indent="-2235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6C5FF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Planned </a:t>
            </a:r>
            <a:r>
              <a:rPr lang="en-GB">
                <a:solidFill>
                  <a:prstClr val="white"/>
                </a:solidFill>
                <a:latin typeface="Corbel"/>
              </a:rPr>
              <a:t>Split: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Train 80%, Test 20% (stratified)</a:t>
            </a:r>
            <a:endParaRPr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</a:endParaRPr>
          </a:p>
          <a:p>
            <a:pPr lvl="1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C65866-3205-7F0F-4259-51B0A0F66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548680"/>
            <a:ext cx="2143125" cy="214312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5303F23-A4A8-4003-7BE4-07F0C4AEA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0349" y="4629125"/>
            <a:ext cx="15525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0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C4180-48EC-CC4D-EF79-7E47564C4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4C06-1BFD-4896-F265-4C76C6BE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/>
              <a:t>Dataset – Cillian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42768D-F46B-5196-EC51-DA7A268A7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23520" indent="-223520"/>
            <a:r>
              <a:rPr lang="en-US" sz="2000"/>
              <a:t>Title: Real vs Fake Job Postings</a:t>
            </a:r>
          </a:p>
          <a:p>
            <a:pPr marL="223520" indent="-223520"/>
            <a:r>
              <a:rPr lang="en-US" sz="2000"/>
              <a:t>Synthetic dataset made to replicate patterns found in legitimate and fraudulent online job postings</a:t>
            </a:r>
            <a:endParaRPr lang="en-US"/>
          </a:p>
          <a:p>
            <a:pPr marL="223520" indent="-223520"/>
            <a:r>
              <a:rPr lang="en-GB" sz="2000"/>
              <a:t>Sourced from Kaggle - </a:t>
            </a:r>
            <a:r>
              <a:rPr lang="en-GB" sz="2000">
                <a:hlinkClick r:id="rId2"/>
              </a:rPr>
              <a:t>here</a:t>
            </a:r>
          </a:p>
          <a:p>
            <a:pPr lvl="1"/>
            <a:r>
              <a:rPr lang="en-US"/>
              <a:t>3,000 job postings</a:t>
            </a:r>
          </a:p>
          <a:p>
            <a:pPr lvl="1"/>
            <a:r>
              <a:rPr lang="en-US"/>
              <a:t>1472 fraudulent and 1528 real job listings </a:t>
            </a:r>
          </a:p>
          <a:p>
            <a:pPr lvl="1"/>
            <a:r>
              <a:rPr lang="en-US"/>
              <a:t>Contains 25 features including the class</a:t>
            </a:r>
          </a:p>
          <a:p>
            <a:pPr lvl="1"/>
            <a:r>
              <a:rPr lang="en-US"/>
              <a:t>Synthetic but contains real world patterns</a:t>
            </a:r>
          </a:p>
          <a:p>
            <a:pPr lvl="1"/>
            <a:r>
              <a:rPr lang="en-US"/>
              <a:t>NLP</a:t>
            </a:r>
          </a:p>
          <a:p>
            <a:pPr lvl="1"/>
            <a:r>
              <a:rPr lang="en-US"/>
              <a:t>Binary Classification (</a:t>
            </a:r>
            <a:r>
              <a:rPr lang="en-US" err="1"/>
              <a:t>is_fake</a:t>
            </a:r>
            <a:r>
              <a:rPr lang="en-US"/>
              <a:t> class)</a:t>
            </a:r>
          </a:p>
          <a:p>
            <a:pPr lvl="1"/>
            <a:r>
              <a:rPr lang="en-US"/>
              <a:t>20% test 80% train split, will be stratified.</a:t>
            </a:r>
            <a:endParaRPr lang="en-US" sz="2000"/>
          </a:p>
          <a:p>
            <a:pPr marL="223520" indent="-223520"/>
            <a:endParaRPr lang="en-US" sz="200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A287D2-316D-5B03-76F5-DCDF41B55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35" y="1905001"/>
            <a:ext cx="3477295" cy="4114800"/>
          </a:xfrm>
          <a:prstGeom prst="rect">
            <a:avLst/>
          </a:prstGeom>
          <a:noFill/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AA3645D-91E9-5649-9BDD-867FF8FB6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2611" y="559979"/>
            <a:ext cx="15525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2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0C01B-5026-4AE3-272D-165FEC2D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17D2-CA07-3D99-D501-BACDCF35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/>
              <a:t>Dataset – Cillian - 2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C810A4-E1B2-DE8C-95BD-C3150E22C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23520" indent="-223520"/>
            <a:r>
              <a:rPr lang="en-US" sz="2000"/>
              <a:t>Title: Real/Fake Job Listings</a:t>
            </a:r>
          </a:p>
          <a:p>
            <a:pPr marL="223520" indent="-223520"/>
            <a:r>
              <a:rPr lang="en-US" sz="2000"/>
              <a:t>Taken from various sources and industries</a:t>
            </a:r>
          </a:p>
          <a:p>
            <a:pPr marL="223520" indent="-223520"/>
            <a:r>
              <a:rPr lang="en-GB" sz="2000"/>
              <a:t>Sourced from Kaggle - </a:t>
            </a:r>
            <a:r>
              <a:rPr lang="en-GB" sz="2000">
                <a:hlinkClick r:id="rId2"/>
              </a:rPr>
              <a:t>here</a:t>
            </a:r>
          </a:p>
          <a:p>
            <a:pPr lvl="1"/>
            <a:r>
              <a:rPr lang="en-US"/>
              <a:t>8,941 job postings</a:t>
            </a:r>
          </a:p>
          <a:p>
            <a:pPr lvl="1"/>
            <a:r>
              <a:rPr lang="en-US"/>
              <a:t>456 fraudulent postings</a:t>
            </a:r>
          </a:p>
          <a:p>
            <a:pPr lvl="1"/>
            <a:r>
              <a:rPr lang="en-US"/>
              <a:t>Contains 8 features including the class</a:t>
            </a:r>
          </a:p>
          <a:p>
            <a:pPr lvl="1"/>
            <a:r>
              <a:rPr lang="en-US"/>
              <a:t>NLP</a:t>
            </a:r>
          </a:p>
          <a:p>
            <a:pPr lvl="1"/>
            <a:r>
              <a:rPr lang="en-US"/>
              <a:t>Binary Classification (Fraudulent class)</a:t>
            </a:r>
          </a:p>
          <a:p>
            <a:pPr lvl="1"/>
            <a:r>
              <a:rPr lang="en-US"/>
              <a:t>20% test 80% train split.</a:t>
            </a:r>
            <a:endParaRPr lang="en-US" sz="2000"/>
          </a:p>
          <a:p>
            <a:pPr marL="223520" indent="-223520"/>
            <a:endParaRPr lang="en-US" sz="2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67A02A-0CDC-0540-8909-CA633ECE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2611" y="559979"/>
            <a:ext cx="1552575" cy="600075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479E78-F591-39ED-58F8-77D88ADF5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465" y="1712955"/>
            <a:ext cx="3477241" cy="42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9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A46FB5-6AE9-8C4A-6B6E-AC2FBD74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/>
              <a:t>Azure DevOps Plan - Epics</a:t>
            </a:r>
          </a:p>
        </p:txBody>
      </p:sp>
      <p:pic>
        <p:nvPicPr>
          <p:cNvPr id="2" name="Content Placeholder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05EC7-BA45-D7E4-6F6D-6CB90B12D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329" y="1904999"/>
            <a:ext cx="7832559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24C35-9D85-2162-D3BD-73F1A3B3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681AA5-9DFD-753B-9DE2-39936A795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/>
              <a:t>Azure DevOps Plan - Features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21A7A7-4571-26A7-3188-8499D922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748" y="1855377"/>
            <a:ext cx="3323492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804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66317cb-e948-4e5f-8cec-dabc8e2fd5da}" enabled="0" method="" siteId="{766317cb-e948-4e5f-8cec-dabc8e2fd5d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Application>Microsoft Office PowerPoint</Application>
  <PresentationFormat>Custom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Digital Blue Tunnel 16x9</vt:lpstr>
      <vt:lpstr>AI &amp; ML to Detect Fraudulent Job Adverts</vt:lpstr>
      <vt:lpstr>Framing the Problem</vt:lpstr>
      <vt:lpstr>Similar Work and Methods</vt:lpstr>
      <vt:lpstr>Dataset – Alice </vt:lpstr>
      <vt:lpstr>Dataset – Wael </vt:lpstr>
      <vt:lpstr>Dataset – Cillian</vt:lpstr>
      <vt:lpstr>Dataset – Cillian - 2</vt:lpstr>
      <vt:lpstr>Azure DevOps Plan - Epics</vt:lpstr>
      <vt:lpstr>Azure DevOps Plan - Features</vt:lpstr>
      <vt:lpstr>Thank You for Reading our Deck.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ML to Detect Fraudulent Job Adverts</dc:title>
  <dc:creator>X00228770 Alice Brennan</dc:creator>
  <cp:revision>1</cp:revision>
  <dcterms:created xsi:type="dcterms:W3CDTF">2026-02-11T16:04:52Z</dcterms:created>
  <dcterms:modified xsi:type="dcterms:W3CDTF">2026-02-12T10:56:07Z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